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37" d="100"/>
          <a:sy n="37" d="100"/>
        </p:scale>
        <p:origin x="-7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6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3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4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2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7953-9EF9-4C22-ABFB-473480872F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8B5D-09EC-4950-A547-C84712C0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876" y="788275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Binder Setup</a:t>
            </a:r>
            <a:endParaRPr lang="en-US" sz="3200" b="1" u="sng" dirty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293" y="1765738"/>
            <a:ext cx="75328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Open your binder and place the 5 dividers inside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arenR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The 5 dividers need to be named as follows: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Bellwork</a:t>
            </a:r>
            <a:endParaRPr lang="en-US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Homework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Assessments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Workbook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08" y="3037953"/>
            <a:ext cx="5030977" cy="3820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2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2147" y="918003"/>
            <a:ext cx="8423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3) Put your Syllabus IN FRONT of the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Bellwork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Divider.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/>
          <a:stretch/>
        </p:blipFill>
        <p:spPr>
          <a:xfrm rot="5400000">
            <a:off x="4039271" y="1881435"/>
            <a:ext cx="4309241" cy="3766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7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573" y="1040552"/>
            <a:ext cx="8602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4) Put Notebook paper in the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Bellwork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and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Notes Sections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" b="5522"/>
          <a:stretch/>
        </p:blipFill>
        <p:spPr>
          <a:xfrm rot="10800000">
            <a:off x="536025" y="1914405"/>
            <a:ext cx="5238476" cy="3492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>
          <a:xfrm rot="10800000">
            <a:off x="6500216" y="1914406"/>
            <a:ext cx="5213561" cy="3492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6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16" y="750544"/>
            <a:ext cx="2881029" cy="42473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8) Rip out the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Following pages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and put into your binder: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ii, v, vii, 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1, 3, 9, 11, 13, 15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17, 19, 21, 23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25, 27, 29, 31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33, 35, 37, 39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45, 47, 49, 51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55, 57, 59, 61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65, 67, 69, 71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73, 75, 77, 79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81, 83, 85, 87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91, 93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22854">
            <a:off x="434174" y="178043"/>
            <a:ext cx="17636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CHAPTER 1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1843" y="665573"/>
            <a:ext cx="2475358" cy="31393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95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103, 107, 109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111, 113, 115,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121, 123, 125, 127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129, 131, 133, 135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137, 139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143, 145, 147, 149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151, 153, 155, 157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159,161, 163, 165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167, 169, 171, 173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179, 181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710" y="132930"/>
            <a:ext cx="17636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CHAPTER 2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6484" y="178042"/>
            <a:ext cx="176362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CHAPTER 3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4006" y="730893"/>
            <a:ext cx="2622834" cy="258532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185, 187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191, 193, 195, 197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199,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203, 205, 207, 209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215, 217, 219, 221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223, 225, 227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233, 235, 237, 239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243, 245, 247, 249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251, 253,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255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3645" y="750544"/>
            <a:ext cx="3183025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261, 263, 265, 267, 269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271, 273, 275, 277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283,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285, 287, 289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291, 293, 295, 297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299, 301, 305,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309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311, 313, 315, 317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319, 321, 323,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325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327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, 329, 331, 333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337, 339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8849" y="178042"/>
            <a:ext cx="176362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CHAPTER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1115" y="5134618"/>
            <a:ext cx="345737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ALL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OF THE GLOSSARY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WM1, WM3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FL3, FL5, FL7, FL9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3221" y="4536196"/>
            <a:ext cx="112082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OTHER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4615" y="4466075"/>
            <a:ext cx="4365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Workbook pages to tear out and transfer to Workbook Section in your Binder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349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Carissa Kuper</dc:creator>
  <cp:lastModifiedBy>Carissa Kuper</cp:lastModifiedBy>
  <cp:revision>3</cp:revision>
  <dcterms:created xsi:type="dcterms:W3CDTF">2015-09-01T23:23:35Z</dcterms:created>
  <dcterms:modified xsi:type="dcterms:W3CDTF">2015-09-01T23:33:18Z</dcterms:modified>
</cp:coreProperties>
</file>